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8" r:id="rId8"/>
    <p:sldId id="263" r:id="rId9"/>
    <p:sldId id="262" r:id="rId10"/>
    <p:sldId id="265" r:id="rId11"/>
    <p:sldId id="266" r:id="rId12"/>
    <p:sldId id="264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0C09E-589F-431C-A774-77766E550577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00C09E-589F-431C-A774-77766E550577}" type="datetimeFigureOut">
              <a:rPr lang="ru-RU" smtClean="0"/>
              <a:pPr/>
              <a:t>16.12.2020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F43AF6-257D-412C-83FC-8D8DC419B6E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0026694634_86618_image0004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5445224"/>
            <a:ext cx="3600072" cy="108012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n w="1841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Выполнила</a:t>
            </a:r>
            <a:r>
              <a:rPr lang="ru-RU" dirty="0" smtClean="0">
                <a:ln w="1841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endParaRPr lang="ru-RU" dirty="0" smtClean="0">
              <a:ln w="18415" cmpd="sng">
                <a:solidFill>
                  <a:schemeClr val="accent3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err="1" smtClean="0">
                <a:ln w="1841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Капранова</a:t>
            </a:r>
            <a:r>
              <a:rPr lang="ru-RU" dirty="0" smtClean="0">
                <a:ln w="1841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О.Н.</a:t>
            </a:r>
          </a:p>
          <a:p>
            <a:r>
              <a:rPr lang="ru-RU" dirty="0" smtClean="0">
                <a:ln w="18415" cmpd="sng">
                  <a:solidFill>
                    <a:schemeClr val="accent3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Инструктор ФК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44016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МИКРОБАМ В НАШЕМ ДОМЕ МЕСТА НЕТ!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Содержимое 3" descr="1205435271deva140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83568" y="1988840"/>
            <a:ext cx="4104456" cy="4176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99977757_3977620_krsnsk_b_1862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95936" y="1916832"/>
            <a:ext cx="487680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rgbClr val="00B050"/>
                </a:solidFill>
              </a:rPr>
              <a:t>ДВИЖЕНИЕ – ЭТО ЖИЗНЬ!</a:t>
            </a:r>
            <a:endParaRPr lang="ru-RU" b="1" dirty="0">
              <a:ln w="50800"/>
              <a:solidFill>
                <a:srgbClr val="00B050"/>
              </a:solidFill>
            </a:endParaRPr>
          </a:p>
        </p:txBody>
      </p:sp>
      <p:pic>
        <p:nvPicPr>
          <p:cNvPr id="4" name="Содержимое 3" descr="330026694634_86625_image0005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139952" y="1556792"/>
            <a:ext cx="4608512" cy="3600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daily-dozen-7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1520" y="1844824"/>
            <a:ext cx="4680520" cy="38696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 descr="464677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95736" y="3284984"/>
            <a:ext cx="4749420" cy="33679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elaxedModerately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208823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ПРОГУЛКИ НА СВЕЖЕМ ВОЗДУХЕ – необходимы растущему организму.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" name="Рисунок 8" descr="1234440493_0001_268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628800"/>
            <a:ext cx="3810000" cy="323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f78de180e66a12918715b4fd8cbe63f1d459c8fc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483768" y="2492896"/>
            <a:ext cx="4153363" cy="3517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94130373746156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04048" y="2924944"/>
            <a:ext cx="3810000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ПРОГУЛКУ НАДО ОДЕВАТЬСЯ ТАК, ЧТОБЫ НЕ ПЕРЕОХЛАДИТЬСЯ ИЛИ ПЕРЕГРЕТЬСЯ.</a:t>
            </a:r>
            <a:endParaRPr lang="ru-RU" sz="40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1320214029_algoritm-odevanij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1844824"/>
            <a:ext cx="8379296" cy="483056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ЗДОРОВЬЕ – ЗАЛОГ РАДОСТНОЙ И СЧАСТЛИВОЙ ЖИЗНИ!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75068790_2961571_304458_1.gif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340768"/>
            <a:ext cx="8352928" cy="4983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2448272" cy="294093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МОЕМ РУКИ ЧИСТО, ЧИСТО!</a:t>
            </a:r>
            <a:endParaRPr lang="ru-RU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111-212x30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lum bright="-10000" contrast="-10000"/>
          </a:blip>
          <a:stretch>
            <a:fillRect/>
          </a:stretch>
        </p:blipFill>
        <p:spPr>
          <a:xfrm>
            <a:off x="2987824" y="332656"/>
            <a:ext cx="5616624" cy="61206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53136"/>
            <a:ext cx="3466728" cy="201622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ЗУБЫ ЧИСТИМ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ЕЖЕДНЕВНО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 descr="c1eb7da99d23d0cef8609c41f790f68a-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404664"/>
            <a:ext cx="2952328" cy="39604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d48297eeee8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23928" y="620688"/>
            <a:ext cx="4860032" cy="52151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ПРИНИМАЙТЕ ЧАЩЕ ДУШ – БУДЕТЕ ЗДОРОВЫ!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zakalivanie_3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11561" y="1916832"/>
            <a:ext cx="6984776" cy="3986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В ВАННЕ, И В БАНЕ ВСЕГДА И ВЕЗДЕ</a:t>
            </a:r>
            <a:br>
              <a:rPr lang="ru-RU" sz="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3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ВЕЧНАЯ СЛАВА ВОДЕ!</a:t>
            </a:r>
            <a:endParaRPr lang="ru-RU" sz="3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Содержимое 3" descr="1264523147_pregnant_10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755576" y="1700808"/>
            <a:ext cx="7776864" cy="47910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ГИГИЕНА – ДРУГ ЗДОРОВЬЯ!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Содержимое 3" descr="28f93518d0be4e95b2a796dfb8a09d9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052736"/>
            <a:ext cx="3600400" cy="316835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raschesyivaem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3284984"/>
            <a:ext cx="3512220" cy="33819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2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1052736"/>
            <a:ext cx="4032448" cy="309634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Рисунок 5" descr="505_larg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24128" y="3429000"/>
            <a:ext cx="3240360" cy="31683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3.jpe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987824" y="2420888"/>
            <a:ext cx="3456384" cy="28803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МЕДЕЦИНСКИЕ ОСМОТРЫ – ПРОФИЛАКТИКА ЗАБОЛИВАНИЙ</a:t>
            </a:r>
            <a:endParaRPr lang="ru-RU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65530298_f053cfa63a71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700808"/>
            <a:ext cx="4896544" cy="3740291"/>
          </a:xfrm>
          <a:scene3d>
            <a:camera prst="perspective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 descr="ortodont_centrtelekom_yaroslavl_33192_10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0072" y="4077072"/>
            <a:ext cx="3521968" cy="250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6" name="Рисунок 5" descr="main_bi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8064" y="1340768"/>
            <a:ext cx="3377605" cy="2736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/>
                <a:solidFill>
                  <a:schemeClr val="accent3"/>
                </a:solidFill>
              </a:rPr>
              <a:t>ПРАВИЛЬНОЕ ПИТАНИЕ –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r>
              <a:rPr lang="ru-RU" b="1" dirty="0" smtClean="0">
                <a:ln/>
                <a:solidFill>
                  <a:schemeClr val="accent3"/>
                </a:solidFill>
              </a:rPr>
              <a:t> ЗАЛОГ ЗДОРОВЬЯ!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Содержимое 3" descr="9e8a8b8ff78f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23528" y="1772816"/>
            <a:ext cx="4752528" cy="32322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59258120.m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91880" y="2618910"/>
            <a:ext cx="5144120" cy="38580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413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ВИТАМИНЫ,ВИТАМИНЫ ДЛЯ ЗДОРОВЬЯ НАМ НУЖНЫ!</a:t>
            </a:r>
            <a:endParaRPr lang="ru-RU" b="1" cap="all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Рисунок 4" descr="1239715343_0e14f7261c14a958884136fe4680750d_bi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1772816"/>
            <a:ext cx="4572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Содержимое 4" descr="c66f735e11b3bb475412d47e9c5aadbe5f390677417839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491880" y="1196752"/>
            <a:ext cx="5253533" cy="5253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308</TotalTime>
  <Words>104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Calibri</vt:lpstr>
      <vt:lpstr>Constantia</vt:lpstr>
      <vt:lpstr>Wingdings 2</vt:lpstr>
      <vt:lpstr>Поток</vt:lpstr>
      <vt:lpstr>Презентация PowerPoint</vt:lpstr>
      <vt:lpstr>МОЕМ РУКИ ЧИСТО, ЧИСТО!</vt:lpstr>
      <vt:lpstr>ЗУБЫ ЧИСТИМ ЕЖЕДНЕВНО</vt:lpstr>
      <vt:lpstr>ПРИНИМАЙТЕ ЧАЩЕ ДУШ – БУДЕТЕ ЗДОРОВЫ!</vt:lpstr>
      <vt:lpstr>И В ВАННЕ, И В БАНЕ ВСЕГДА И ВЕЗДЕ ВЕЧНАЯ СЛАВА ВОДЕ!</vt:lpstr>
      <vt:lpstr>ГИГИЕНА – ДРУГ ЗДОРОВЬЯ!</vt:lpstr>
      <vt:lpstr>МЕДЕЦИНСКИЕ ОСМОТРЫ – ПРОФИЛАКТИКА ЗАБОЛИВАНИЙ</vt:lpstr>
      <vt:lpstr>ПРАВИЛЬНОЕ ПИТАНИЕ –  ЗАЛОГ ЗДОРОВЬЯ!</vt:lpstr>
      <vt:lpstr>ВИТАМИНЫ,ВИТАМИНЫ ДЛЯ ЗДОРОВЬЯ НАМ НУЖНЫ!</vt:lpstr>
      <vt:lpstr>МИКРОБАМ В НАШЕМ ДОМЕ МЕСТА НЕТ!</vt:lpstr>
      <vt:lpstr>ДВИЖЕНИЕ – ЭТО ЖИЗНЬ!</vt:lpstr>
      <vt:lpstr>ПРОГУЛКИ НА СВЕЖЕМ ВОЗДУХЕ – необходимы растущему организму.</vt:lpstr>
      <vt:lpstr>НА ПРОГУЛКУ НАДО ОДЕВАТЬСЯ ТАК, ЧТОБЫ НЕ ПЕРЕОХЛАДИТЬСЯ ИЛИ ПЕРЕГРЕТЬСЯ.</vt:lpstr>
      <vt:lpstr>ЗДОРОВЬЕ – ЗАЛОГ РАДОСТНОЙ И СЧАСТЛИВОЙ ЖИЗНИ!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36</cp:revision>
  <dcterms:created xsi:type="dcterms:W3CDTF">2013-10-27T06:26:09Z</dcterms:created>
  <dcterms:modified xsi:type="dcterms:W3CDTF">2020-12-16T04:34:31Z</dcterms:modified>
</cp:coreProperties>
</file>